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56" r:id="rId3"/>
    <p:sldId id="257" r:id="rId4"/>
    <p:sldId id="258" r:id="rId5"/>
    <p:sldId id="259" r:id="rId6"/>
    <p:sldId id="260" r:id="rId7"/>
    <p:sldId id="261" r:id="rId8"/>
    <p:sldId id="262" r:id="rId9"/>
    <p:sldId id="263" r:id="rId10"/>
    <p:sldId id="264" r:id="rId11"/>
    <p:sldId id="265" r:id="rId12"/>
    <p:sldId id="266" r:id="rId13"/>
    <p:sldId id="267" r:id="rId1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53" autoAdjust="0"/>
    <p:restoredTop sz="94660"/>
  </p:normalViewPr>
  <p:slideViewPr>
    <p:cSldViewPr snapToGrid="0">
      <p:cViewPr varScale="1">
        <p:scale>
          <a:sx n="78" d="100"/>
          <a:sy n="78" d="100"/>
        </p:scale>
        <p:origin x="46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3425540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1389178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3137455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2560132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2053343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2277631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358902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3929857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2964191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816269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670F8D8-E9D8-4904-9745-13F5245D1D2D}" type="datetimeFigureOut">
              <a:rPr kumimoji="1" lang="ja-JP" altLang="en-US" smtClean="0"/>
              <a:t>2023/5/16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2169182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70F8D8-E9D8-4904-9745-13F5245D1D2D}" type="datetimeFigureOut">
              <a:rPr kumimoji="1" lang="ja-JP" altLang="en-US" smtClean="0"/>
              <a:t>2023/5/16</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7A0018-97A0-48CC-A4AB-269F9F0E87BB}" type="slidenum">
              <a:rPr kumimoji="1" lang="ja-JP" altLang="en-US" smtClean="0"/>
              <a:t>‹#›</a:t>
            </a:fld>
            <a:endParaRPr kumimoji="1" lang="ja-JP" altLang="en-US"/>
          </a:p>
        </p:txBody>
      </p:sp>
    </p:spTree>
    <p:extLst>
      <p:ext uri="{BB962C8B-B14F-4D97-AF65-F5344CB8AC3E}">
        <p14:creationId xmlns:p14="http://schemas.microsoft.com/office/powerpoint/2010/main" val="31139732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lang="ja-JP" altLang="en-US" dirty="0" smtClean="0"/>
              <a:t>提出作品一覧</a:t>
            </a:r>
            <a:endParaRPr kumimoji="1" lang="ja-JP" altLang="en-US" dirty="0"/>
          </a:p>
        </p:txBody>
      </p:sp>
      <p:sp>
        <p:nvSpPr>
          <p:cNvPr id="3" name="サブタイトル 2"/>
          <p:cNvSpPr>
            <a:spLocks noGrp="1"/>
          </p:cNvSpPr>
          <p:nvPr>
            <p:ph type="subTitle" idx="1"/>
          </p:nvPr>
        </p:nvSpPr>
        <p:spPr>
          <a:xfrm>
            <a:off x="1524000" y="3602038"/>
            <a:ext cx="9144000" cy="2217994"/>
          </a:xfrm>
        </p:spPr>
        <p:txBody>
          <a:bodyPr>
            <a:normAutofit/>
          </a:bodyPr>
          <a:lstStyle/>
          <a:p>
            <a:r>
              <a:rPr kumimoji="1" lang="ja-JP" altLang="en-US" dirty="0" smtClean="0"/>
              <a:t>富山情報ビジネス専門学校</a:t>
            </a:r>
            <a:endParaRPr kumimoji="1" lang="en-US" altLang="ja-JP" dirty="0" smtClean="0"/>
          </a:p>
          <a:p>
            <a:r>
              <a:rPr lang="ja-JP" altLang="en-US" dirty="0" smtClean="0"/>
              <a:t>情報システム学科　ゲームクリエイター専攻</a:t>
            </a:r>
            <a:endParaRPr lang="en-US" altLang="ja-JP" dirty="0" smtClean="0"/>
          </a:p>
          <a:p>
            <a:r>
              <a:rPr kumimoji="1" lang="ja-JP" altLang="en-US" dirty="0" smtClean="0"/>
              <a:t>大野</a:t>
            </a:r>
            <a:r>
              <a:rPr kumimoji="1" lang="ja-JP" altLang="en-US" dirty="0"/>
              <a:t>幸之</a:t>
            </a:r>
            <a:r>
              <a:rPr kumimoji="1" lang="ja-JP" altLang="en-US" dirty="0" smtClean="0"/>
              <a:t>輔</a:t>
            </a:r>
            <a:endParaRPr kumimoji="1" lang="en-US" altLang="ja-JP" dirty="0" smtClean="0"/>
          </a:p>
          <a:p>
            <a:r>
              <a:rPr lang="en-US" altLang="ja-JP" dirty="0" smtClean="0"/>
              <a:t>5</a:t>
            </a:r>
            <a:r>
              <a:rPr kumimoji="1" lang="ja-JP" altLang="en-US" dirty="0" smtClean="0"/>
              <a:t>月</a:t>
            </a:r>
            <a:r>
              <a:rPr kumimoji="1" lang="en-US" altLang="ja-JP" dirty="0" smtClean="0"/>
              <a:t>14</a:t>
            </a:r>
            <a:r>
              <a:rPr kumimoji="1" lang="ja-JP" altLang="en-US" smtClean="0"/>
              <a:t>日</a:t>
            </a:r>
            <a:endParaRPr kumimoji="1" lang="ja-JP" altLang="en-US" dirty="0"/>
          </a:p>
        </p:txBody>
      </p:sp>
    </p:spTree>
    <p:extLst>
      <p:ext uri="{BB962C8B-B14F-4D97-AF65-F5344CB8AC3E}">
        <p14:creationId xmlns:p14="http://schemas.microsoft.com/office/powerpoint/2010/main" val="16848654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7136" y="1334530"/>
            <a:ext cx="5943600" cy="3343275"/>
          </a:xfrm>
          <a:prstGeom prst="rect">
            <a:avLst/>
          </a:prstGeom>
        </p:spPr>
      </p:pic>
      <p:sp>
        <p:nvSpPr>
          <p:cNvPr id="5" name="テキスト ボックス 4"/>
          <p:cNvSpPr txBox="1"/>
          <p:nvPr/>
        </p:nvSpPr>
        <p:spPr>
          <a:xfrm>
            <a:off x="6545350" y="1713505"/>
            <a:ext cx="5276335" cy="2585323"/>
          </a:xfrm>
          <a:prstGeom prst="rect">
            <a:avLst/>
          </a:prstGeom>
          <a:noFill/>
        </p:spPr>
        <p:txBody>
          <a:bodyPr wrap="square" rtlCol="0">
            <a:spAutoFit/>
          </a:bodyPr>
          <a:lstStyle/>
          <a:p>
            <a:r>
              <a:rPr kumimoji="1" lang="ja-JP" altLang="en-US" b="1" smtClean="0"/>
              <a:t>使用ソフト</a:t>
            </a:r>
            <a:endParaRPr kumimoji="1" lang="en-US" altLang="ja-JP" b="1" smtClean="0"/>
          </a:p>
          <a:p>
            <a:r>
              <a:rPr kumimoji="1" lang="en-US" altLang="ja-JP" smtClean="0"/>
              <a:t>Blender</a:t>
            </a:r>
            <a:endParaRPr kumimoji="1" lang="en-US" altLang="ja-JP" dirty="0" smtClean="0"/>
          </a:p>
          <a:p>
            <a:endParaRPr lang="en-US" altLang="ja-JP" dirty="0"/>
          </a:p>
          <a:p>
            <a:r>
              <a:rPr lang="ja-JP" altLang="en-US" b="1"/>
              <a:t>制作</a:t>
            </a:r>
            <a:r>
              <a:rPr lang="ja-JP" altLang="en-US" b="1" smtClean="0"/>
              <a:t>時間</a:t>
            </a:r>
            <a:endParaRPr lang="en-US" altLang="ja-JP" b="1" smtClean="0"/>
          </a:p>
          <a:p>
            <a:r>
              <a:rPr lang="en-US" altLang="ja-JP" smtClean="0"/>
              <a:t>30</a:t>
            </a:r>
            <a:r>
              <a:rPr lang="ja-JP" altLang="en-US" dirty="0"/>
              <a:t>分</a:t>
            </a:r>
          </a:p>
          <a:p>
            <a:endParaRPr lang="ja-JP" altLang="en-US" dirty="0"/>
          </a:p>
          <a:p>
            <a:r>
              <a:rPr lang="ja-JP" altLang="en-US" b="1"/>
              <a:t>制作</a:t>
            </a:r>
            <a:r>
              <a:rPr lang="ja-JP" altLang="en-US" b="1" smtClean="0"/>
              <a:t>理由</a:t>
            </a:r>
            <a:endParaRPr lang="en-US" altLang="ja-JP" b="1" smtClean="0"/>
          </a:p>
          <a:p>
            <a:r>
              <a:rPr lang="en-US" altLang="ja-JP" smtClean="0"/>
              <a:t>Blender</a:t>
            </a:r>
            <a:r>
              <a:rPr lang="ja-JP" altLang="en-US" dirty="0"/>
              <a:t>の地図上の建物を立体化させるアドオンを使って作成したもの</a:t>
            </a:r>
            <a:r>
              <a:rPr lang="ja-JP" altLang="en-US" dirty="0" smtClean="0"/>
              <a:t>。</a:t>
            </a:r>
            <a:endParaRPr lang="ja-JP" altLang="en-US" dirty="0"/>
          </a:p>
        </p:txBody>
      </p:sp>
    </p:spTree>
    <p:extLst>
      <p:ext uri="{BB962C8B-B14F-4D97-AF65-F5344CB8AC3E}">
        <p14:creationId xmlns:p14="http://schemas.microsoft.com/office/powerpoint/2010/main" val="3784825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a:extLst>
              <a:ext uri="{28A0092B-C50C-407E-A947-70E740481C1C}">
                <a14:useLocalDpi xmlns:a14="http://schemas.microsoft.com/office/drawing/2010/main" val="0"/>
              </a:ext>
            </a:extLst>
          </a:blip>
          <a:srcRect l="28043" t="293" r="26430" b="-293"/>
          <a:stretch/>
        </p:blipFill>
        <p:spPr>
          <a:xfrm>
            <a:off x="803190" y="1025610"/>
            <a:ext cx="4053015" cy="5007529"/>
          </a:xfrm>
          <a:prstGeom prst="rect">
            <a:avLst/>
          </a:prstGeom>
        </p:spPr>
      </p:pic>
      <p:sp>
        <p:nvSpPr>
          <p:cNvPr id="5" name="テキスト ボックス 4"/>
          <p:cNvSpPr txBox="1"/>
          <p:nvPr/>
        </p:nvSpPr>
        <p:spPr>
          <a:xfrm>
            <a:off x="5165124" y="617838"/>
            <a:ext cx="6598508" cy="3416320"/>
          </a:xfrm>
          <a:prstGeom prst="rect">
            <a:avLst/>
          </a:prstGeom>
          <a:noFill/>
        </p:spPr>
        <p:txBody>
          <a:bodyPr wrap="square" rtlCol="0">
            <a:spAutoFit/>
          </a:bodyPr>
          <a:lstStyle/>
          <a:p>
            <a:r>
              <a:rPr kumimoji="1" lang="ja-JP" altLang="en-US" b="1" smtClean="0"/>
              <a:t>使用ソフト</a:t>
            </a:r>
            <a:endParaRPr kumimoji="1" lang="en-US" altLang="ja-JP" b="1" smtClean="0"/>
          </a:p>
          <a:p>
            <a:r>
              <a:rPr kumimoji="1" lang="en-US" altLang="ja-JP" smtClean="0"/>
              <a:t>Blender</a:t>
            </a:r>
            <a:endParaRPr kumimoji="1" lang="en-US" altLang="ja-JP" dirty="0" smtClean="0"/>
          </a:p>
          <a:p>
            <a:endParaRPr lang="en-US" altLang="ja-JP" b="1" dirty="0"/>
          </a:p>
          <a:p>
            <a:r>
              <a:rPr lang="ja-JP" altLang="en-US" b="1"/>
              <a:t>制作</a:t>
            </a:r>
            <a:r>
              <a:rPr lang="ja-JP" altLang="en-US" b="1" smtClean="0"/>
              <a:t>時間</a:t>
            </a:r>
            <a:endParaRPr lang="en-US" altLang="ja-JP" b="1" smtClean="0"/>
          </a:p>
          <a:p>
            <a:r>
              <a:rPr lang="en-US" altLang="ja-JP" smtClean="0"/>
              <a:t>1</a:t>
            </a:r>
            <a:r>
              <a:rPr lang="ja-JP" altLang="en-US" dirty="0"/>
              <a:t>時間</a:t>
            </a:r>
          </a:p>
          <a:p>
            <a:endParaRPr lang="ja-JP" altLang="en-US" dirty="0"/>
          </a:p>
          <a:p>
            <a:r>
              <a:rPr lang="ja-JP" altLang="en-US" b="1"/>
              <a:t>制作</a:t>
            </a:r>
            <a:r>
              <a:rPr lang="ja-JP" altLang="en-US" b="1" smtClean="0"/>
              <a:t>理由</a:t>
            </a:r>
            <a:endParaRPr lang="en-US" altLang="ja-JP" b="1" smtClean="0"/>
          </a:p>
          <a:p>
            <a:r>
              <a:rPr lang="ja-JP" altLang="en-US" smtClean="0"/>
              <a:t>パーティクル</a:t>
            </a:r>
            <a:r>
              <a:rPr lang="ja-JP" altLang="en-US" dirty="0"/>
              <a:t>の勉強をしようと思い</a:t>
            </a:r>
            <a:r>
              <a:rPr lang="en-US" altLang="ja-JP" dirty="0" err="1"/>
              <a:t>Youtube</a:t>
            </a:r>
            <a:r>
              <a:rPr lang="ja-JP" altLang="en-US" dirty="0"/>
              <a:t>で見つけた動画をもとに制作したもの。</a:t>
            </a:r>
          </a:p>
          <a:p>
            <a:endParaRPr lang="ja-JP" altLang="en-US" b="1" dirty="0"/>
          </a:p>
          <a:p>
            <a:r>
              <a:rPr lang="ja-JP" altLang="en-US" b="1"/>
              <a:t>こだわった</a:t>
            </a:r>
            <a:r>
              <a:rPr lang="ja-JP" altLang="en-US" b="1" smtClean="0"/>
              <a:t>点</a:t>
            </a:r>
            <a:endParaRPr lang="en-US" altLang="ja-JP" b="1" smtClean="0"/>
          </a:p>
          <a:p>
            <a:r>
              <a:rPr lang="ja-JP" altLang="en-US" smtClean="0"/>
              <a:t>部分</a:t>
            </a:r>
            <a:r>
              <a:rPr lang="ja-JP" altLang="en-US" dirty="0"/>
              <a:t>ごとにヘアーの</a:t>
            </a:r>
            <a:r>
              <a:rPr lang="ja-JP" altLang="en-US" dirty="0" smtClean="0"/>
              <a:t>量や長さ、色を</a:t>
            </a:r>
            <a:r>
              <a:rPr lang="ja-JP" altLang="en-US" dirty="0"/>
              <a:t>調整</a:t>
            </a:r>
            <a:r>
              <a:rPr lang="ja-JP" altLang="en-US" dirty="0" smtClean="0"/>
              <a:t>した</a:t>
            </a:r>
            <a:r>
              <a:rPr lang="ja-JP" altLang="en-US" dirty="0"/>
              <a:t>点</a:t>
            </a:r>
            <a:r>
              <a:rPr lang="ja-JP" altLang="en-US" dirty="0" smtClean="0"/>
              <a:t>。</a:t>
            </a:r>
            <a:endParaRPr kumimoji="1" lang="ja-JP" altLang="en-US" dirty="0"/>
          </a:p>
        </p:txBody>
      </p:sp>
    </p:spTree>
    <p:extLst>
      <p:ext uri="{BB962C8B-B14F-4D97-AF65-F5344CB8AC3E}">
        <p14:creationId xmlns:p14="http://schemas.microsoft.com/office/powerpoint/2010/main" val="657344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495167"/>
            <a:ext cx="6656172" cy="3744097"/>
          </a:xfrm>
          <a:prstGeom prst="rect">
            <a:avLst/>
          </a:prstGeom>
        </p:spPr>
      </p:pic>
      <p:sp>
        <p:nvSpPr>
          <p:cNvPr id="5" name="テキスト ボックス 4"/>
          <p:cNvSpPr txBox="1"/>
          <p:nvPr/>
        </p:nvSpPr>
        <p:spPr>
          <a:xfrm>
            <a:off x="6759146" y="803189"/>
            <a:ext cx="5214551" cy="3970318"/>
          </a:xfrm>
          <a:prstGeom prst="rect">
            <a:avLst/>
          </a:prstGeom>
          <a:noFill/>
        </p:spPr>
        <p:txBody>
          <a:bodyPr wrap="square" rtlCol="0">
            <a:spAutoFit/>
          </a:bodyPr>
          <a:lstStyle/>
          <a:p>
            <a:r>
              <a:rPr lang="ja-JP" altLang="en-US" b="1" smtClean="0"/>
              <a:t>使用ソフト</a:t>
            </a:r>
            <a:endParaRPr lang="en-US" altLang="ja-JP" b="1" smtClean="0"/>
          </a:p>
          <a:p>
            <a:r>
              <a:rPr lang="en-US" altLang="ja-JP" smtClean="0"/>
              <a:t>Blender</a:t>
            </a:r>
            <a:endParaRPr lang="en-US" altLang="ja-JP" dirty="0" smtClean="0"/>
          </a:p>
          <a:p>
            <a:endParaRPr kumimoji="1" lang="en-US" altLang="ja-JP" dirty="0"/>
          </a:p>
          <a:p>
            <a:r>
              <a:rPr lang="ja-JP" altLang="en-US" b="1"/>
              <a:t>制作</a:t>
            </a:r>
            <a:r>
              <a:rPr lang="ja-JP" altLang="en-US" b="1" smtClean="0"/>
              <a:t>時間</a:t>
            </a:r>
            <a:endParaRPr lang="en-US" altLang="ja-JP" b="1"/>
          </a:p>
          <a:p>
            <a:r>
              <a:rPr lang="en-US" altLang="ja-JP" smtClean="0"/>
              <a:t>4</a:t>
            </a:r>
            <a:r>
              <a:rPr lang="ja-JP" altLang="en-US" smtClean="0"/>
              <a:t>時間</a:t>
            </a:r>
            <a:endParaRPr lang="ja-JP" altLang="en-US" dirty="0"/>
          </a:p>
          <a:p>
            <a:endParaRPr lang="ja-JP" altLang="en-US" dirty="0"/>
          </a:p>
          <a:p>
            <a:r>
              <a:rPr lang="ja-JP" altLang="en-US" b="1"/>
              <a:t>制作</a:t>
            </a:r>
            <a:r>
              <a:rPr lang="ja-JP" altLang="en-US" b="1" smtClean="0"/>
              <a:t>理由</a:t>
            </a:r>
            <a:endParaRPr lang="en-US" altLang="ja-JP" b="1" smtClean="0"/>
          </a:p>
          <a:p>
            <a:r>
              <a:rPr lang="ja-JP" altLang="en-US" smtClean="0"/>
              <a:t>ヘアー</a:t>
            </a:r>
            <a:r>
              <a:rPr lang="ja-JP" altLang="en-US" dirty="0"/>
              <a:t>のパーティクルを使って動物を作ろうと思い制作したもの。</a:t>
            </a:r>
          </a:p>
          <a:p>
            <a:endParaRPr lang="ja-JP" altLang="en-US" dirty="0"/>
          </a:p>
          <a:p>
            <a:r>
              <a:rPr lang="ja-JP" altLang="en-US" b="1"/>
              <a:t>こだわった</a:t>
            </a:r>
            <a:r>
              <a:rPr lang="ja-JP" altLang="en-US" b="1" smtClean="0"/>
              <a:t>点</a:t>
            </a:r>
            <a:endParaRPr lang="en-US" altLang="ja-JP" b="1" smtClean="0"/>
          </a:p>
          <a:p>
            <a:r>
              <a:rPr lang="ja-JP" altLang="en-US" smtClean="0"/>
              <a:t>森</a:t>
            </a:r>
            <a:r>
              <a:rPr lang="ja-JP" altLang="en-US" dirty="0"/>
              <a:t>の中にいる動物を表現</a:t>
            </a:r>
            <a:r>
              <a:rPr lang="ja-JP" altLang="en-US"/>
              <a:t>しよう</a:t>
            </a:r>
            <a:r>
              <a:rPr lang="ja-JP" altLang="en-US" smtClean="0"/>
              <a:t>と思い草</a:t>
            </a:r>
            <a:r>
              <a:rPr lang="ja-JP" altLang="en-US" dirty="0"/>
              <a:t>や木を用意した</a:t>
            </a:r>
            <a:r>
              <a:rPr lang="ja-JP" altLang="en-US"/>
              <a:t>こと</a:t>
            </a:r>
            <a:r>
              <a:rPr lang="ja-JP" altLang="en-US" smtClean="0"/>
              <a:t>。朝</a:t>
            </a:r>
            <a:r>
              <a:rPr lang="ja-JP" altLang="en-US" dirty="0"/>
              <a:t>陽が照らしているよう</a:t>
            </a:r>
            <a:r>
              <a:rPr lang="ja-JP" altLang="en-US"/>
              <a:t>な</a:t>
            </a:r>
            <a:r>
              <a:rPr lang="ja-JP" altLang="en-US" smtClean="0"/>
              <a:t>表現した</a:t>
            </a:r>
            <a:r>
              <a:rPr lang="ja-JP" altLang="en-US" dirty="0"/>
              <a:t>ところ。</a:t>
            </a:r>
            <a:endParaRPr kumimoji="1" lang="ja-JP" altLang="en-US" dirty="0"/>
          </a:p>
        </p:txBody>
      </p:sp>
    </p:spTree>
    <p:extLst>
      <p:ext uri="{BB962C8B-B14F-4D97-AF65-F5344CB8AC3E}">
        <p14:creationId xmlns:p14="http://schemas.microsoft.com/office/powerpoint/2010/main" val="24943083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a:extLst>
              <a:ext uri="{28A0092B-C50C-407E-A947-70E740481C1C}">
                <a14:useLocalDpi xmlns:a14="http://schemas.microsoft.com/office/drawing/2010/main" val="0"/>
              </a:ext>
            </a:extLst>
          </a:blip>
          <a:srcRect l="33108" t="14414" r="36486" b="6006"/>
          <a:stretch/>
        </p:blipFill>
        <p:spPr>
          <a:xfrm>
            <a:off x="753762" y="877329"/>
            <a:ext cx="3484605" cy="5130112"/>
          </a:xfrm>
          <a:prstGeom prst="rect">
            <a:avLst/>
          </a:prstGeom>
        </p:spPr>
      </p:pic>
      <p:sp>
        <p:nvSpPr>
          <p:cNvPr id="5" name="テキスト ボックス 4"/>
          <p:cNvSpPr txBox="1"/>
          <p:nvPr/>
        </p:nvSpPr>
        <p:spPr>
          <a:xfrm>
            <a:off x="4720281" y="815546"/>
            <a:ext cx="7006281" cy="3139321"/>
          </a:xfrm>
          <a:prstGeom prst="rect">
            <a:avLst/>
          </a:prstGeom>
          <a:noFill/>
        </p:spPr>
        <p:txBody>
          <a:bodyPr wrap="square" rtlCol="0">
            <a:spAutoFit/>
          </a:bodyPr>
          <a:lstStyle/>
          <a:p>
            <a:r>
              <a:rPr kumimoji="1" lang="ja-JP" altLang="en-US" b="1" smtClean="0"/>
              <a:t>使用ソフト</a:t>
            </a:r>
            <a:endParaRPr kumimoji="1" lang="en-US" altLang="ja-JP" b="1" smtClean="0"/>
          </a:p>
          <a:p>
            <a:r>
              <a:rPr kumimoji="1" lang="en-US" altLang="ja-JP" smtClean="0"/>
              <a:t>Blender</a:t>
            </a:r>
            <a:endParaRPr kumimoji="1" lang="en-US" altLang="ja-JP" dirty="0" smtClean="0"/>
          </a:p>
          <a:p>
            <a:endParaRPr lang="ja-JP" altLang="en-US" dirty="0"/>
          </a:p>
          <a:p>
            <a:r>
              <a:rPr lang="ja-JP" altLang="en-US" b="1"/>
              <a:t>制作</a:t>
            </a:r>
            <a:r>
              <a:rPr lang="ja-JP" altLang="en-US" b="1" smtClean="0"/>
              <a:t>期間</a:t>
            </a:r>
            <a:endParaRPr lang="en-US" altLang="ja-JP" b="1" smtClean="0"/>
          </a:p>
          <a:p>
            <a:r>
              <a:rPr lang="ja-JP" altLang="en-US" smtClean="0"/>
              <a:t>モデル</a:t>
            </a:r>
            <a:r>
              <a:rPr lang="ja-JP" altLang="en-US" dirty="0"/>
              <a:t>の制作はテクスチャやアーマチュアを含める</a:t>
            </a:r>
            <a:r>
              <a:rPr lang="ja-JP" altLang="en-US"/>
              <a:t>と</a:t>
            </a:r>
            <a:r>
              <a:rPr lang="en-US" altLang="ja-JP" smtClean="0"/>
              <a:t>1</a:t>
            </a:r>
            <a:r>
              <a:rPr lang="ja-JP" altLang="en-US" smtClean="0"/>
              <a:t>週間</a:t>
            </a:r>
            <a:r>
              <a:rPr lang="ja-JP" altLang="en-US" dirty="0"/>
              <a:t>ほど。タイトルや背景などは</a:t>
            </a:r>
            <a:r>
              <a:rPr lang="en-US" altLang="ja-JP" dirty="0"/>
              <a:t>2</a:t>
            </a:r>
            <a:r>
              <a:rPr lang="ja-JP" altLang="en-US" dirty="0"/>
              <a:t>日ほどで</a:t>
            </a:r>
            <a:r>
              <a:rPr lang="ja-JP" altLang="en-US"/>
              <a:t>完成</a:t>
            </a:r>
            <a:r>
              <a:rPr lang="ja-JP" altLang="en-US" smtClean="0"/>
              <a:t>。ゲーム</a:t>
            </a:r>
            <a:r>
              <a:rPr lang="ja-JP" altLang="en-US" dirty="0"/>
              <a:t>が完成したのは</a:t>
            </a:r>
            <a:r>
              <a:rPr lang="en-US" altLang="ja-JP" dirty="0"/>
              <a:t>2</a:t>
            </a:r>
            <a:r>
              <a:rPr lang="ja-JP" altLang="en-US" dirty="0"/>
              <a:t>か月半ほど。</a:t>
            </a:r>
          </a:p>
          <a:p>
            <a:endParaRPr lang="ja-JP" altLang="en-US" dirty="0"/>
          </a:p>
          <a:p>
            <a:r>
              <a:rPr lang="ja-JP" altLang="en-US" b="1"/>
              <a:t>こだわった</a:t>
            </a:r>
            <a:r>
              <a:rPr lang="ja-JP" altLang="en-US" b="1" smtClean="0"/>
              <a:t>点</a:t>
            </a:r>
            <a:endParaRPr lang="en-US" altLang="ja-JP" b="1" smtClean="0"/>
          </a:p>
          <a:p>
            <a:r>
              <a:rPr lang="ja-JP" altLang="en-US" smtClean="0"/>
              <a:t>もち</a:t>
            </a:r>
            <a:r>
              <a:rPr lang="ja-JP" altLang="en-US" dirty="0"/>
              <a:t>もち感を出そうと考え丸みを持たせたこと</a:t>
            </a:r>
            <a:r>
              <a:rPr lang="ja-JP" altLang="en-US"/>
              <a:t>や</a:t>
            </a:r>
            <a:r>
              <a:rPr lang="ja-JP" altLang="en-US" smtClean="0"/>
              <a:t>、アーマチュア</a:t>
            </a:r>
            <a:r>
              <a:rPr lang="ja-JP" altLang="en-US" dirty="0"/>
              <a:t>を追加して動くようにしたところ。</a:t>
            </a:r>
            <a:endParaRPr kumimoji="1" lang="ja-JP" altLang="en-US" dirty="0"/>
          </a:p>
        </p:txBody>
      </p:sp>
    </p:spTree>
    <p:extLst>
      <p:ext uri="{BB962C8B-B14F-4D97-AF65-F5344CB8AC3E}">
        <p14:creationId xmlns:p14="http://schemas.microsoft.com/office/powerpoint/2010/main" val="2414444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val="0"/>
              </a:ext>
            </a:extLst>
          </a:blip>
          <a:srcRect l="29089" r="24605"/>
          <a:stretch/>
        </p:blipFill>
        <p:spPr>
          <a:xfrm>
            <a:off x="766118" y="1272745"/>
            <a:ext cx="3438244" cy="4176585"/>
          </a:xfrm>
          <a:prstGeom prst="rect">
            <a:avLst/>
          </a:prstGeom>
        </p:spPr>
      </p:pic>
      <p:sp>
        <p:nvSpPr>
          <p:cNvPr id="5" name="テキスト ボックス 4"/>
          <p:cNvSpPr txBox="1"/>
          <p:nvPr/>
        </p:nvSpPr>
        <p:spPr>
          <a:xfrm>
            <a:off x="4769709" y="902043"/>
            <a:ext cx="6993924" cy="3693319"/>
          </a:xfrm>
          <a:prstGeom prst="rect">
            <a:avLst/>
          </a:prstGeom>
          <a:noFill/>
        </p:spPr>
        <p:txBody>
          <a:bodyPr wrap="square" rtlCol="0">
            <a:spAutoFit/>
          </a:bodyPr>
          <a:lstStyle/>
          <a:p>
            <a:r>
              <a:rPr kumimoji="1" lang="ja-JP" altLang="en-US" b="1" smtClean="0"/>
              <a:t>使用ソフト</a:t>
            </a:r>
            <a:endParaRPr kumimoji="1" lang="en-US" altLang="ja-JP" b="1" smtClean="0"/>
          </a:p>
          <a:p>
            <a:r>
              <a:rPr kumimoji="1" lang="en-US" altLang="ja-JP" smtClean="0"/>
              <a:t>Blender</a:t>
            </a:r>
            <a:endParaRPr kumimoji="1" lang="en-US" altLang="ja-JP" dirty="0" smtClean="0"/>
          </a:p>
          <a:p>
            <a:endParaRPr kumimoji="1" lang="en-US" altLang="ja-JP" dirty="0" smtClean="0"/>
          </a:p>
          <a:p>
            <a:r>
              <a:rPr kumimoji="1" lang="ja-JP" altLang="en-US" b="1" smtClean="0"/>
              <a:t>制作時間</a:t>
            </a:r>
            <a:endParaRPr kumimoji="1" lang="en-US" altLang="ja-JP" b="1" smtClean="0"/>
          </a:p>
          <a:p>
            <a:r>
              <a:rPr kumimoji="1" lang="en-US" altLang="ja-JP" smtClean="0"/>
              <a:t>30</a:t>
            </a:r>
            <a:r>
              <a:rPr kumimoji="1" lang="ja-JP" altLang="en-US" dirty="0" smtClean="0"/>
              <a:t>分</a:t>
            </a:r>
            <a:endParaRPr kumimoji="1" lang="en-US" altLang="ja-JP" dirty="0" smtClean="0"/>
          </a:p>
          <a:p>
            <a:endParaRPr lang="en-US" altLang="ja-JP" dirty="0"/>
          </a:p>
          <a:p>
            <a:r>
              <a:rPr lang="ja-JP" altLang="en-US" b="1"/>
              <a:t>制作</a:t>
            </a:r>
            <a:r>
              <a:rPr lang="ja-JP" altLang="en-US" b="1" smtClean="0"/>
              <a:t>理由</a:t>
            </a:r>
            <a:endParaRPr lang="en-US" altLang="ja-JP" b="1" smtClean="0"/>
          </a:p>
          <a:p>
            <a:r>
              <a:rPr lang="en-US" altLang="ja-JP" smtClean="0"/>
              <a:t>3D</a:t>
            </a:r>
            <a:r>
              <a:rPr lang="ja-JP" altLang="en-US" dirty="0"/>
              <a:t>モデリングの勉強を始めたばかりのときに実物を見ながら制作したもの。</a:t>
            </a:r>
            <a:endParaRPr kumimoji="1" lang="en-US" altLang="ja-JP" dirty="0" smtClean="0"/>
          </a:p>
          <a:p>
            <a:endParaRPr kumimoji="1" lang="en-US" altLang="ja-JP" dirty="0" smtClean="0"/>
          </a:p>
          <a:p>
            <a:r>
              <a:rPr lang="ja-JP" altLang="en-US" b="1" smtClean="0"/>
              <a:t>こだわった点</a:t>
            </a:r>
            <a:endParaRPr lang="en-US" altLang="ja-JP" b="1" smtClean="0"/>
          </a:p>
          <a:p>
            <a:r>
              <a:rPr lang="ja-JP" altLang="en-US" smtClean="0"/>
              <a:t>透明感</a:t>
            </a:r>
            <a:r>
              <a:rPr lang="ja-JP" altLang="en-US" dirty="0" smtClean="0"/>
              <a:t>を出し、内側の底の部分に少し丸み</a:t>
            </a:r>
            <a:r>
              <a:rPr lang="ja-JP" altLang="en-US" smtClean="0"/>
              <a:t>を出すこと</a:t>
            </a:r>
            <a:r>
              <a:rPr lang="ja-JP" altLang="en-US" dirty="0" smtClean="0"/>
              <a:t>で本物に近づけた点</a:t>
            </a:r>
            <a:endParaRPr kumimoji="1" lang="en-US" altLang="ja-JP" dirty="0" smtClean="0"/>
          </a:p>
        </p:txBody>
      </p:sp>
    </p:spTree>
    <p:extLst>
      <p:ext uri="{BB962C8B-B14F-4D97-AF65-F5344CB8AC3E}">
        <p14:creationId xmlns:p14="http://schemas.microsoft.com/office/powerpoint/2010/main" val="1332103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val="0"/>
              </a:ext>
            </a:extLst>
          </a:blip>
          <a:srcRect l="10541" r="14155"/>
          <a:stretch/>
        </p:blipFill>
        <p:spPr>
          <a:xfrm>
            <a:off x="284206" y="1235676"/>
            <a:ext cx="5558269" cy="4151870"/>
          </a:xfrm>
          <a:prstGeom prst="rect">
            <a:avLst/>
          </a:prstGeom>
        </p:spPr>
      </p:pic>
      <p:sp>
        <p:nvSpPr>
          <p:cNvPr id="5" name="テキスト ボックス 4"/>
          <p:cNvSpPr txBox="1"/>
          <p:nvPr/>
        </p:nvSpPr>
        <p:spPr>
          <a:xfrm>
            <a:off x="5993027" y="1383957"/>
            <a:ext cx="6104237" cy="3693319"/>
          </a:xfrm>
          <a:prstGeom prst="rect">
            <a:avLst/>
          </a:prstGeom>
          <a:noFill/>
        </p:spPr>
        <p:txBody>
          <a:bodyPr wrap="square" rtlCol="0">
            <a:spAutoFit/>
          </a:bodyPr>
          <a:lstStyle/>
          <a:p>
            <a:r>
              <a:rPr kumimoji="1" lang="ja-JP" altLang="en-US" b="1" smtClean="0"/>
              <a:t>使用ソフト</a:t>
            </a:r>
            <a:endParaRPr kumimoji="1" lang="en-US" altLang="ja-JP" b="1" smtClean="0"/>
          </a:p>
          <a:p>
            <a:r>
              <a:rPr kumimoji="1" lang="en-US" altLang="ja-JP" smtClean="0"/>
              <a:t>Blender</a:t>
            </a:r>
            <a:endParaRPr kumimoji="1" lang="en-US" altLang="ja-JP" dirty="0" smtClean="0"/>
          </a:p>
          <a:p>
            <a:endParaRPr lang="en-US" altLang="ja-JP" dirty="0"/>
          </a:p>
          <a:p>
            <a:r>
              <a:rPr kumimoji="1" lang="ja-JP" altLang="en-US" b="1" smtClean="0"/>
              <a:t>制作時間</a:t>
            </a:r>
            <a:endParaRPr kumimoji="1" lang="en-US" altLang="ja-JP" b="1" smtClean="0"/>
          </a:p>
          <a:p>
            <a:r>
              <a:rPr kumimoji="1" lang="en-US" altLang="ja-JP" smtClean="0"/>
              <a:t>1</a:t>
            </a:r>
            <a:r>
              <a:rPr kumimoji="1" lang="ja-JP" altLang="en-US" dirty="0" smtClean="0"/>
              <a:t>時間半</a:t>
            </a:r>
            <a:endParaRPr kumimoji="1" lang="en-US" altLang="ja-JP" dirty="0" smtClean="0"/>
          </a:p>
          <a:p>
            <a:endParaRPr lang="en-US" altLang="ja-JP" dirty="0"/>
          </a:p>
          <a:p>
            <a:r>
              <a:rPr lang="ja-JP" altLang="en-US" b="1"/>
              <a:t>制作</a:t>
            </a:r>
            <a:r>
              <a:rPr lang="ja-JP" altLang="en-US" b="1" smtClean="0"/>
              <a:t>理由</a:t>
            </a:r>
            <a:endParaRPr lang="en-US" altLang="ja-JP" b="1" smtClean="0"/>
          </a:p>
          <a:p>
            <a:r>
              <a:rPr lang="en-US" altLang="ja-JP" smtClean="0"/>
              <a:t>3D</a:t>
            </a:r>
            <a:r>
              <a:rPr lang="ja-JP" altLang="en-US" dirty="0"/>
              <a:t>モデリングの勉強を始めたばかりのときに実物を見ながら制作したもの。</a:t>
            </a:r>
            <a:endParaRPr kumimoji="1" lang="en-US" altLang="ja-JP" dirty="0" smtClean="0"/>
          </a:p>
          <a:p>
            <a:endParaRPr lang="en-US" altLang="ja-JP" dirty="0"/>
          </a:p>
          <a:p>
            <a:r>
              <a:rPr kumimoji="1" lang="ja-JP" altLang="en-US" b="1" smtClean="0"/>
              <a:t>こだわった点</a:t>
            </a:r>
            <a:endParaRPr lang="en-US" altLang="ja-JP" b="1"/>
          </a:p>
          <a:p>
            <a:r>
              <a:rPr lang="ja-JP" altLang="en-US" smtClean="0"/>
              <a:t>金属</a:t>
            </a:r>
            <a:r>
              <a:rPr lang="ja-JP" altLang="en-US" dirty="0"/>
              <a:t>の質感を持たせることと</a:t>
            </a:r>
            <a:r>
              <a:rPr lang="ja-JP" altLang="en-US" dirty="0" smtClean="0"/>
              <a:t>、</a:t>
            </a:r>
            <a:r>
              <a:rPr lang="ja-JP" altLang="en-US" smtClean="0"/>
              <a:t>平たく</a:t>
            </a:r>
            <a:r>
              <a:rPr kumimoji="1" lang="ja-JP" altLang="en-US" smtClean="0"/>
              <a:t>するの</a:t>
            </a:r>
            <a:r>
              <a:rPr kumimoji="1" lang="ja-JP" altLang="en-US" dirty="0" smtClean="0"/>
              <a:t>ではなく曲線を持たせることで見た目を本物に</a:t>
            </a:r>
            <a:r>
              <a:rPr lang="ja-JP" altLang="en-US" dirty="0" smtClean="0"/>
              <a:t>近づけ</a:t>
            </a:r>
            <a:r>
              <a:rPr kumimoji="1" lang="ja-JP" altLang="en-US" dirty="0" smtClean="0"/>
              <a:t>た。</a:t>
            </a:r>
            <a:endParaRPr kumimoji="1" lang="ja-JP" altLang="en-US" dirty="0"/>
          </a:p>
        </p:txBody>
      </p:sp>
    </p:spTree>
    <p:extLst>
      <p:ext uri="{BB962C8B-B14F-4D97-AF65-F5344CB8AC3E}">
        <p14:creationId xmlns:p14="http://schemas.microsoft.com/office/powerpoint/2010/main" val="2502480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val="0"/>
              </a:ext>
            </a:extLst>
          </a:blip>
          <a:srcRect l="5173" t="31673" r="5555" b="8386"/>
          <a:stretch/>
        </p:blipFill>
        <p:spPr>
          <a:xfrm>
            <a:off x="284204" y="2162433"/>
            <a:ext cx="6085417" cy="2298356"/>
          </a:xfrm>
          <a:prstGeom prst="rect">
            <a:avLst/>
          </a:prstGeom>
        </p:spPr>
      </p:pic>
      <p:sp>
        <p:nvSpPr>
          <p:cNvPr id="5" name="テキスト ボックス 4"/>
          <p:cNvSpPr txBox="1"/>
          <p:nvPr/>
        </p:nvSpPr>
        <p:spPr>
          <a:xfrm>
            <a:off x="6610865" y="1099751"/>
            <a:ext cx="4868563" cy="3693319"/>
          </a:xfrm>
          <a:prstGeom prst="rect">
            <a:avLst/>
          </a:prstGeom>
          <a:noFill/>
        </p:spPr>
        <p:txBody>
          <a:bodyPr wrap="square" rtlCol="0">
            <a:spAutoFit/>
          </a:bodyPr>
          <a:lstStyle/>
          <a:p>
            <a:r>
              <a:rPr kumimoji="1" lang="ja-JP" altLang="en-US" b="1" smtClean="0"/>
              <a:t>使用ソフト</a:t>
            </a:r>
            <a:endParaRPr kumimoji="1" lang="en-US" altLang="ja-JP" b="1" smtClean="0"/>
          </a:p>
          <a:p>
            <a:r>
              <a:rPr kumimoji="1" lang="en-US" altLang="ja-JP" smtClean="0"/>
              <a:t>Blender</a:t>
            </a:r>
            <a:endParaRPr kumimoji="1" lang="en-US" altLang="ja-JP" dirty="0" smtClean="0"/>
          </a:p>
          <a:p>
            <a:endParaRPr kumimoji="1" lang="en-US" altLang="ja-JP" dirty="0" smtClean="0"/>
          </a:p>
          <a:p>
            <a:r>
              <a:rPr lang="ja-JP" altLang="en-US" b="1" smtClean="0"/>
              <a:t>制作時間</a:t>
            </a:r>
            <a:endParaRPr lang="en-US" altLang="ja-JP" b="1" smtClean="0"/>
          </a:p>
          <a:p>
            <a:r>
              <a:rPr lang="en-US" altLang="ja-JP" smtClean="0"/>
              <a:t>40</a:t>
            </a:r>
            <a:r>
              <a:rPr lang="ja-JP" altLang="en-US" dirty="0" smtClean="0"/>
              <a:t>分</a:t>
            </a:r>
            <a:endParaRPr lang="en-US" altLang="ja-JP" dirty="0" smtClean="0"/>
          </a:p>
          <a:p>
            <a:endParaRPr lang="en-US" altLang="ja-JP" dirty="0"/>
          </a:p>
          <a:p>
            <a:r>
              <a:rPr lang="ja-JP" altLang="en-US" b="1"/>
              <a:t>制作</a:t>
            </a:r>
            <a:r>
              <a:rPr lang="ja-JP" altLang="en-US" b="1" smtClean="0"/>
              <a:t>理由</a:t>
            </a:r>
            <a:endParaRPr lang="en-US" altLang="ja-JP" b="1" smtClean="0"/>
          </a:p>
          <a:p>
            <a:r>
              <a:rPr lang="ja-JP" altLang="en-US" smtClean="0"/>
              <a:t>マテリアル</a:t>
            </a:r>
            <a:r>
              <a:rPr lang="ja-JP" altLang="en-US" dirty="0"/>
              <a:t>やシェーダーの勉強をしようと思い</a:t>
            </a:r>
            <a:r>
              <a:rPr lang="en-US" altLang="ja-JP" dirty="0" err="1"/>
              <a:t>Youtube</a:t>
            </a:r>
            <a:r>
              <a:rPr lang="ja-JP" altLang="en-US" dirty="0"/>
              <a:t>にある動画を見ながら作成した。</a:t>
            </a:r>
            <a:endParaRPr lang="en-US" altLang="ja-JP" dirty="0" smtClean="0"/>
          </a:p>
          <a:p>
            <a:endParaRPr kumimoji="1" lang="en-US" altLang="ja-JP" dirty="0"/>
          </a:p>
          <a:p>
            <a:r>
              <a:rPr kumimoji="1" lang="ja-JP" altLang="en-US" b="1" smtClean="0"/>
              <a:t>こだわった点</a:t>
            </a:r>
            <a:endParaRPr kumimoji="1" lang="en-US" altLang="ja-JP" b="1" smtClean="0"/>
          </a:p>
          <a:p>
            <a:r>
              <a:rPr kumimoji="1" lang="ja-JP" altLang="en-US" smtClean="0"/>
              <a:t>それぞれ</a:t>
            </a:r>
            <a:r>
              <a:rPr kumimoji="1" lang="ja-JP" altLang="en-US" dirty="0" smtClean="0"/>
              <a:t>に特徴が</a:t>
            </a:r>
            <a:r>
              <a:rPr kumimoji="1" lang="ja-JP" altLang="en-US" smtClean="0"/>
              <a:t>出るようにテクスチャ</a:t>
            </a:r>
            <a:r>
              <a:rPr kumimoji="1" lang="ja-JP" altLang="en-US" dirty="0" smtClean="0"/>
              <a:t>やシェーダー</a:t>
            </a:r>
            <a:r>
              <a:rPr kumimoji="1" lang="ja-JP" altLang="en-US" smtClean="0"/>
              <a:t>を変更した</a:t>
            </a:r>
            <a:r>
              <a:rPr kumimoji="1" lang="ja-JP" altLang="en-US" dirty="0" smtClean="0"/>
              <a:t>点</a:t>
            </a:r>
            <a:endParaRPr kumimoji="1" lang="ja-JP" altLang="en-US" dirty="0"/>
          </a:p>
        </p:txBody>
      </p:sp>
    </p:spTree>
    <p:extLst>
      <p:ext uri="{BB962C8B-B14F-4D97-AF65-F5344CB8AC3E}">
        <p14:creationId xmlns:p14="http://schemas.microsoft.com/office/powerpoint/2010/main" val="3433940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3568" y="1655806"/>
            <a:ext cx="5733536" cy="3225114"/>
          </a:xfrm>
          <a:prstGeom prst="rect">
            <a:avLst/>
          </a:prstGeom>
        </p:spPr>
      </p:pic>
      <p:sp>
        <p:nvSpPr>
          <p:cNvPr id="5" name="テキスト ボックス 4"/>
          <p:cNvSpPr txBox="1"/>
          <p:nvPr/>
        </p:nvSpPr>
        <p:spPr>
          <a:xfrm>
            <a:off x="6067168" y="988541"/>
            <a:ext cx="5387546" cy="3970318"/>
          </a:xfrm>
          <a:prstGeom prst="rect">
            <a:avLst/>
          </a:prstGeom>
          <a:noFill/>
        </p:spPr>
        <p:txBody>
          <a:bodyPr wrap="square" rtlCol="0">
            <a:spAutoFit/>
          </a:bodyPr>
          <a:lstStyle/>
          <a:p>
            <a:r>
              <a:rPr lang="ja-JP" altLang="en-US" b="1" smtClean="0"/>
              <a:t>使用ソフト</a:t>
            </a:r>
            <a:endParaRPr lang="en-US" altLang="ja-JP" b="1" smtClean="0"/>
          </a:p>
          <a:p>
            <a:r>
              <a:rPr lang="en-US" altLang="ja-JP" smtClean="0"/>
              <a:t>Blender</a:t>
            </a:r>
            <a:endParaRPr lang="en-US" altLang="ja-JP" dirty="0" smtClean="0"/>
          </a:p>
          <a:p>
            <a:endParaRPr kumimoji="1" lang="en-US" altLang="ja-JP" dirty="0"/>
          </a:p>
          <a:p>
            <a:r>
              <a:rPr kumimoji="1" lang="ja-JP" altLang="en-US" b="1" smtClean="0"/>
              <a:t>制作時間</a:t>
            </a:r>
            <a:endParaRPr kumimoji="1" lang="en-US" altLang="ja-JP" b="1" smtClean="0"/>
          </a:p>
          <a:p>
            <a:r>
              <a:rPr kumimoji="1" lang="en-US" altLang="ja-JP" smtClean="0"/>
              <a:t>30</a:t>
            </a:r>
            <a:r>
              <a:rPr kumimoji="1" lang="ja-JP" altLang="en-US" dirty="0" smtClean="0"/>
              <a:t>分</a:t>
            </a:r>
            <a:endParaRPr kumimoji="1" lang="en-US" altLang="ja-JP" dirty="0" smtClean="0"/>
          </a:p>
          <a:p>
            <a:endParaRPr lang="en-US" altLang="ja-JP" dirty="0"/>
          </a:p>
          <a:p>
            <a:r>
              <a:rPr lang="ja-JP" altLang="en-US" b="1"/>
              <a:t>制作</a:t>
            </a:r>
            <a:r>
              <a:rPr lang="ja-JP" altLang="en-US" b="1" smtClean="0"/>
              <a:t>理由</a:t>
            </a:r>
            <a:endParaRPr lang="en-US" altLang="ja-JP" b="1" smtClean="0"/>
          </a:p>
          <a:p>
            <a:r>
              <a:rPr lang="en-US" altLang="ja-JP" smtClean="0"/>
              <a:t>Blender</a:t>
            </a:r>
            <a:r>
              <a:rPr lang="ja-JP" altLang="en-US" dirty="0"/>
              <a:t>の「</a:t>
            </a:r>
            <a:r>
              <a:rPr lang="en-US" altLang="ja-JP" dirty="0"/>
              <a:t>sapling</a:t>
            </a:r>
            <a:r>
              <a:rPr lang="ja-JP" altLang="en-US" dirty="0"/>
              <a:t>」というアドオンを使って木を作るという動画を見つけてやってみようと思いチャレンジしたもの</a:t>
            </a:r>
            <a:r>
              <a:rPr lang="ja-JP" altLang="en-US" dirty="0" smtClean="0"/>
              <a:t>。</a:t>
            </a:r>
            <a:endParaRPr kumimoji="1" lang="en-US" altLang="ja-JP" dirty="0" smtClean="0"/>
          </a:p>
          <a:p>
            <a:endParaRPr lang="en-US" altLang="ja-JP" dirty="0"/>
          </a:p>
          <a:p>
            <a:r>
              <a:rPr kumimoji="1" lang="ja-JP" altLang="en-US" b="1" smtClean="0"/>
              <a:t>こだわった点</a:t>
            </a:r>
            <a:endParaRPr kumimoji="1" lang="en-US" altLang="ja-JP" b="1" smtClean="0"/>
          </a:p>
          <a:p>
            <a:r>
              <a:rPr kumimoji="1" lang="ja-JP" altLang="en-US" smtClean="0"/>
              <a:t>木</a:t>
            </a:r>
            <a:r>
              <a:rPr kumimoji="1" lang="ja-JP" altLang="en-US" dirty="0" smtClean="0"/>
              <a:t>の形を変えたり木の皮を</a:t>
            </a:r>
            <a:r>
              <a:rPr kumimoji="1" lang="ja-JP" altLang="en-US" smtClean="0"/>
              <a:t>本物のよう</a:t>
            </a:r>
            <a:r>
              <a:rPr kumimoji="1" lang="ja-JP" altLang="en-US" dirty="0" smtClean="0"/>
              <a:t>に斑点を付けた点</a:t>
            </a:r>
            <a:endParaRPr kumimoji="1" lang="ja-JP" altLang="en-US" dirty="0"/>
          </a:p>
        </p:txBody>
      </p:sp>
    </p:spTree>
    <p:extLst>
      <p:ext uri="{BB962C8B-B14F-4D97-AF65-F5344CB8AC3E}">
        <p14:creationId xmlns:p14="http://schemas.microsoft.com/office/powerpoint/2010/main" val="1146463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5925" y="1705233"/>
            <a:ext cx="5953211" cy="3348681"/>
          </a:xfrm>
          <a:prstGeom prst="rect">
            <a:avLst/>
          </a:prstGeom>
        </p:spPr>
      </p:pic>
      <p:sp>
        <p:nvSpPr>
          <p:cNvPr id="5" name="テキスト ボックス 4"/>
          <p:cNvSpPr txBox="1"/>
          <p:nvPr/>
        </p:nvSpPr>
        <p:spPr>
          <a:xfrm>
            <a:off x="6524368" y="1198605"/>
            <a:ext cx="5301048" cy="3970318"/>
          </a:xfrm>
          <a:prstGeom prst="rect">
            <a:avLst/>
          </a:prstGeom>
          <a:noFill/>
        </p:spPr>
        <p:txBody>
          <a:bodyPr wrap="square" rtlCol="0">
            <a:spAutoFit/>
          </a:bodyPr>
          <a:lstStyle/>
          <a:p>
            <a:r>
              <a:rPr lang="ja-JP" altLang="en-US" b="1" smtClean="0"/>
              <a:t>使用ソフト</a:t>
            </a:r>
            <a:endParaRPr lang="en-US" altLang="ja-JP" b="1" smtClean="0"/>
          </a:p>
          <a:p>
            <a:r>
              <a:rPr lang="en-US" altLang="ja-JP" smtClean="0"/>
              <a:t>Blender</a:t>
            </a:r>
            <a:endParaRPr lang="en-US" altLang="ja-JP" dirty="0" smtClean="0"/>
          </a:p>
          <a:p>
            <a:endParaRPr kumimoji="1" lang="en-US" altLang="ja-JP" dirty="0"/>
          </a:p>
          <a:p>
            <a:r>
              <a:rPr lang="ja-JP" altLang="en-US" b="1" smtClean="0"/>
              <a:t>制作時間</a:t>
            </a:r>
            <a:endParaRPr lang="en-US" altLang="ja-JP" b="1" smtClean="0"/>
          </a:p>
          <a:p>
            <a:r>
              <a:rPr lang="en-US" altLang="ja-JP" smtClean="0"/>
              <a:t>1</a:t>
            </a:r>
            <a:r>
              <a:rPr lang="ja-JP" altLang="en-US" dirty="0" smtClean="0"/>
              <a:t>時間</a:t>
            </a:r>
            <a:endParaRPr lang="en-US" altLang="ja-JP" dirty="0" smtClean="0"/>
          </a:p>
          <a:p>
            <a:endParaRPr lang="en-US" altLang="ja-JP" dirty="0"/>
          </a:p>
          <a:p>
            <a:r>
              <a:rPr lang="ja-JP" altLang="en-US" b="1"/>
              <a:t>制作</a:t>
            </a:r>
            <a:r>
              <a:rPr lang="ja-JP" altLang="en-US" b="1" smtClean="0"/>
              <a:t>理由</a:t>
            </a:r>
            <a:endParaRPr lang="en-US" altLang="ja-JP" b="1" smtClean="0"/>
          </a:p>
          <a:p>
            <a:r>
              <a:rPr lang="ja-JP" altLang="en-US" smtClean="0"/>
              <a:t>パーティクル</a:t>
            </a:r>
            <a:r>
              <a:rPr lang="ja-JP" altLang="en-US" dirty="0"/>
              <a:t>を利用して草を表現できることを学習したのでそれを利用して地面を再現しようと考えやってみたもの。</a:t>
            </a:r>
            <a:endParaRPr lang="en-US" altLang="ja-JP" dirty="0" smtClean="0"/>
          </a:p>
          <a:p>
            <a:endParaRPr kumimoji="1" lang="en-US" altLang="ja-JP" dirty="0"/>
          </a:p>
          <a:p>
            <a:r>
              <a:rPr kumimoji="1" lang="ja-JP" altLang="en-US" b="1" smtClean="0"/>
              <a:t>こだわった点</a:t>
            </a:r>
            <a:endParaRPr kumimoji="1" lang="en-US" altLang="ja-JP" b="1" smtClean="0"/>
          </a:p>
          <a:p>
            <a:r>
              <a:rPr kumimoji="1" lang="ja-JP" altLang="en-US" smtClean="0"/>
              <a:t>草</a:t>
            </a:r>
            <a:r>
              <a:rPr kumimoji="1" lang="ja-JP" altLang="en-US" dirty="0" smtClean="0"/>
              <a:t>のパーティクルを自作し</a:t>
            </a:r>
            <a:r>
              <a:rPr kumimoji="1" lang="ja-JP" altLang="en-US" smtClean="0"/>
              <a:t>、地面の</a:t>
            </a:r>
            <a:r>
              <a:rPr kumimoji="1" lang="ja-JP" altLang="en-US" dirty="0" smtClean="0"/>
              <a:t>デコボコを表現するため</a:t>
            </a:r>
            <a:r>
              <a:rPr kumimoji="1" lang="ja-JP" altLang="en-US" smtClean="0"/>
              <a:t>にポリゴン数</a:t>
            </a:r>
            <a:r>
              <a:rPr kumimoji="1" lang="ja-JP" altLang="en-US" dirty="0" smtClean="0"/>
              <a:t>を増やした点</a:t>
            </a:r>
            <a:endParaRPr kumimoji="1" lang="ja-JP" altLang="en-US" dirty="0"/>
          </a:p>
        </p:txBody>
      </p:sp>
    </p:spTree>
    <p:extLst>
      <p:ext uri="{BB962C8B-B14F-4D97-AF65-F5344CB8AC3E}">
        <p14:creationId xmlns:p14="http://schemas.microsoft.com/office/powerpoint/2010/main" val="978867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8919" y="1754659"/>
            <a:ext cx="5498757" cy="3093051"/>
          </a:xfrm>
          <a:prstGeom prst="rect">
            <a:avLst/>
          </a:prstGeom>
        </p:spPr>
      </p:pic>
      <p:sp>
        <p:nvSpPr>
          <p:cNvPr id="5" name="テキスト ボックス 4"/>
          <p:cNvSpPr txBox="1"/>
          <p:nvPr/>
        </p:nvSpPr>
        <p:spPr>
          <a:xfrm>
            <a:off x="6097010" y="1290233"/>
            <a:ext cx="5816069" cy="3416320"/>
          </a:xfrm>
          <a:prstGeom prst="rect">
            <a:avLst/>
          </a:prstGeom>
          <a:noFill/>
        </p:spPr>
        <p:txBody>
          <a:bodyPr wrap="square" rtlCol="0">
            <a:spAutoFit/>
          </a:bodyPr>
          <a:lstStyle/>
          <a:p>
            <a:r>
              <a:rPr kumimoji="1" lang="ja-JP" altLang="en-US" b="1" smtClean="0"/>
              <a:t>使用ソフト</a:t>
            </a:r>
            <a:endParaRPr kumimoji="1" lang="en-US" altLang="ja-JP" b="1" smtClean="0"/>
          </a:p>
          <a:p>
            <a:r>
              <a:rPr kumimoji="1" lang="en-US" altLang="ja-JP" smtClean="0"/>
              <a:t>Blender</a:t>
            </a:r>
            <a:endParaRPr kumimoji="1" lang="en-US" altLang="ja-JP" dirty="0" smtClean="0"/>
          </a:p>
          <a:p>
            <a:endParaRPr lang="en-US" altLang="ja-JP" dirty="0"/>
          </a:p>
          <a:p>
            <a:r>
              <a:rPr kumimoji="1" lang="ja-JP" altLang="en-US" b="1" smtClean="0"/>
              <a:t>制作時間</a:t>
            </a:r>
            <a:endParaRPr kumimoji="1" lang="en-US" altLang="ja-JP" b="1" smtClean="0"/>
          </a:p>
          <a:p>
            <a:r>
              <a:rPr lang="en-US" altLang="ja-JP" smtClean="0"/>
              <a:t>1</a:t>
            </a:r>
            <a:r>
              <a:rPr kumimoji="1" lang="en-US" altLang="ja-JP" smtClean="0"/>
              <a:t>0</a:t>
            </a:r>
            <a:r>
              <a:rPr kumimoji="1" lang="ja-JP" altLang="en-US" dirty="0" smtClean="0"/>
              <a:t>分</a:t>
            </a:r>
            <a:endParaRPr kumimoji="1" lang="en-US" altLang="ja-JP" dirty="0" smtClean="0"/>
          </a:p>
          <a:p>
            <a:endParaRPr lang="en-US" altLang="ja-JP" dirty="0"/>
          </a:p>
          <a:p>
            <a:r>
              <a:rPr lang="ja-JP" altLang="en-US" b="1"/>
              <a:t>制作</a:t>
            </a:r>
            <a:r>
              <a:rPr lang="ja-JP" altLang="en-US" b="1" smtClean="0"/>
              <a:t>理由</a:t>
            </a:r>
            <a:endParaRPr lang="en-US" altLang="ja-JP" b="1" smtClean="0"/>
          </a:p>
          <a:p>
            <a:r>
              <a:rPr lang="en-US" altLang="ja-JP"/>
              <a:t>B</a:t>
            </a:r>
            <a:r>
              <a:rPr lang="en-US" altLang="ja-JP" smtClean="0"/>
              <a:t>lender</a:t>
            </a:r>
            <a:r>
              <a:rPr lang="ja-JP" altLang="en-US" dirty="0"/>
              <a:t>のパーティクルで草を表現するという動画を見つけて挑戦しようと思い制作したもの。</a:t>
            </a:r>
            <a:endParaRPr kumimoji="1" lang="en-US" altLang="ja-JP" dirty="0" smtClean="0"/>
          </a:p>
          <a:p>
            <a:endParaRPr lang="en-US" altLang="ja-JP" dirty="0"/>
          </a:p>
          <a:p>
            <a:r>
              <a:rPr lang="ja-JP" altLang="en-US" b="1" smtClean="0"/>
              <a:t>こだ</a:t>
            </a:r>
            <a:r>
              <a:rPr lang="ja-JP" altLang="en-US" b="1"/>
              <a:t>わった</a:t>
            </a:r>
            <a:r>
              <a:rPr lang="ja-JP" altLang="en-US" b="1" smtClean="0"/>
              <a:t>点</a:t>
            </a:r>
            <a:endParaRPr lang="en-US" altLang="ja-JP" b="1" smtClean="0"/>
          </a:p>
          <a:p>
            <a:r>
              <a:rPr lang="ja-JP" altLang="en-US" smtClean="0"/>
              <a:t>直線</a:t>
            </a:r>
            <a:r>
              <a:rPr lang="ja-JP" altLang="en-US" dirty="0"/>
              <a:t>ではなく少し曲げる</a:t>
            </a:r>
            <a:r>
              <a:rPr lang="ja-JP" altLang="en-US" smtClean="0"/>
              <a:t>ことで本物っぽく</a:t>
            </a:r>
            <a:r>
              <a:rPr lang="ja-JP" altLang="en-US" dirty="0"/>
              <a:t>再現した点。</a:t>
            </a:r>
            <a:endParaRPr kumimoji="1" lang="ja-JP" altLang="en-US" dirty="0"/>
          </a:p>
        </p:txBody>
      </p:sp>
    </p:spTree>
    <p:extLst>
      <p:ext uri="{BB962C8B-B14F-4D97-AF65-F5344CB8AC3E}">
        <p14:creationId xmlns:p14="http://schemas.microsoft.com/office/powerpoint/2010/main" val="1261822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5924" y="1791730"/>
            <a:ext cx="5689600" cy="3200400"/>
          </a:xfrm>
          <a:prstGeom prst="rect">
            <a:avLst/>
          </a:prstGeom>
        </p:spPr>
      </p:pic>
      <p:sp>
        <p:nvSpPr>
          <p:cNvPr id="5" name="テキスト ボックス 4"/>
          <p:cNvSpPr txBox="1"/>
          <p:nvPr/>
        </p:nvSpPr>
        <p:spPr>
          <a:xfrm>
            <a:off x="5993026" y="1050324"/>
            <a:ext cx="5869459" cy="3693319"/>
          </a:xfrm>
          <a:prstGeom prst="rect">
            <a:avLst/>
          </a:prstGeom>
          <a:noFill/>
        </p:spPr>
        <p:txBody>
          <a:bodyPr wrap="square" rtlCol="0">
            <a:spAutoFit/>
          </a:bodyPr>
          <a:lstStyle/>
          <a:p>
            <a:r>
              <a:rPr lang="ja-JP" altLang="en-US" b="1" smtClean="0"/>
              <a:t>使用ソフト</a:t>
            </a:r>
            <a:endParaRPr lang="en-US" altLang="ja-JP" b="1" smtClean="0"/>
          </a:p>
          <a:p>
            <a:r>
              <a:rPr lang="en-US" altLang="ja-JP" smtClean="0"/>
              <a:t>Blender</a:t>
            </a:r>
            <a:endParaRPr lang="en-US" altLang="ja-JP" dirty="0" smtClean="0"/>
          </a:p>
          <a:p>
            <a:endParaRPr kumimoji="1" lang="en-US" altLang="ja-JP" dirty="0"/>
          </a:p>
          <a:p>
            <a:r>
              <a:rPr lang="ja-JP" altLang="en-US" b="1"/>
              <a:t>制作</a:t>
            </a:r>
            <a:r>
              <a:rPr lang="ja-JP" altLang="en-US" b="1" smtClean="0"/>
              <a:t>時間</a:t>
            </a:r>
            <a:endParaRPr lang="en-US" altLang="ja-JP" b="1" smtClean="0"/>
          </a:p>
          <a:p>
            <a:r>
              <a:rPr lang="en-US" altLang="ja-JP" smtClean="0"/>
              <a:t>30</a:t>
            </a:r>
            <a:r>
              <a:rPr lang="ja-JP" altLang="en-US" dirty="0"/>
              <a:t>分</a:t>
            </a:r>
          </a:p>
          <a:p>
            <a:endParaRPr lang="ja-JP" altLang="en-US" dirty="0"/>
          </a:p>
          <a:p>
            <a:r>
              <a:rPr lang="ja-JP" altLang="en-US" b="1"/>
              <a:t>制作</a:t>
            </a:r>
            <a:r>
              <a:rPr lang="ja-JP" altLang="en-US" b="1" smtClean="0"/>
              <a:t>理由</a:t>
            </a:r>
            <a:endParaRPr lang="en-US" altLang="ja-JP" b="1" smtClean="0"/>
          </a:p>
          <a:p>
            <a:r>
              <a:rPr lang="ja-JP" altLang="en-US" smtClean="0"/>
              <a:t>モディファイヤー</a:t>
            </a:r>
            <a:r>
              <a:rPr lang="ja-JP" altLang="en-US" dirty="0"/>
              <a:t>を使って水面を表現している動画を見つけてやってみようと思い制作したもの。</a:t>
            </a:r>
          </a:p>
          <a:p>
            <a:endParaRPr lang="ja-JP" altLang="en-US" dirty="0"/>
          </a:p>
          <a:p>
            <a:r>
              <a:rPr lang="ja-JP" altLang="en-US" b="1"/>
              <a:t>こだわった</a:t>
            </a:r>
            <a:r>
              <a:rPr lang="ja-JP" altLang="en-US" b="1" smtClean="0"/>
              <a:t>点</a:t>
            </a:r>
            <a:endParaRPr lang="en-US" altLang="ja-JP" b="1" smtClean="0"/>
          </a:p>
          <a:p>
            <a:r>
              <a:rPr lang="ja-JP" altLang="en-US" smtClean="0"/>
              <a:t>ただ</a:t>
            </a:r>
            <a:r>
              <a:rPr lang="ja-JP" altLang="en-US" dirty="0"/>
              <a:t>水面を表現するのではなく、波を表現することでさらに水面っぽさを表現した点</a:t>
            </a:r>
            <a:endParaRPr kumimoji="1" lang="ja-JP" altLang="en-US" dirty="0"/>
          </a:p>
        </p:txBody>
      </p:sp>
    </p:spTree>
    <p:extLst>
      <p:ext uri="{BB962C8B-B14F-4D97-AF65-F5344CB8AC3E}">
        <p14:creationId xmlns:p14="http://schemas.microsoft.com/office/powerpoint/2010/main" val="3258297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639" y="1507525"/>
            <a:ext cx="5980670" cy="3364127"/>
          </a:xfrm>
          <a:prstGeom prst="rect">
            <a:avLst/>
          </a:prstGeom>
        </p:spPr>
      </p:pic>
      <p:sp>
        <p:nvSpPr>
          <p:cNvPr id="5" name="テキスト ボックス 4"/>
          <p:cNvSpPr txBox="1"/>
          <p:nvPr/>
        </p:nvSpPr>
        <p:spPr>
          <a:xfrm>
            <a:off x="6524368" y="1581665"/>
            <a:ext cx="5436973" cy="3693319"/>
          </a:xfrm>
          <a:prstGeom prst="rect">
            <a:avLst/>
          </a:prstGeom>
          <a:noFill/>
        </p:spPr>
        <p:txBody>
          <a:bodyPr wrap="square" rtlCol="0">
            <a:spAutoFit/>
          </a:bodyPr>
          <a:lstStyle/>
          <a:p>
            <a:r>
              <a:rPr kumimoji="1" lang="ja-JP" altLang="en-US" b="1" smtClean="0"/>
              <a:t>使用</a:t>
            </a:r>
            <a:r>
              <a:rPr lang="ja-JP" altLang="en-US" b="1" smtClean="0"/>
              <a:t>ソフト</a:t>
            </a:r>
            <a:endParaRPr lang="en-US" altLang="ja-JP" b="1" smtClean="0"/>
          </a:p>
          <a:p>
            <a:r>
              <a:rPr lang="en-US" altLang="ja-JP" smtClean="0"/>
              <a:t>Blender</a:t>
            </a:r>
            <a:endParaRPr lang="en-US" altLang="ja-JP" dirty="0" smtClean="0"/>
          </a:p>
          <a:p>
            <a:endParaRPr kumimoji="1" lang="en-US" altLang="ja-JP" dirty="0"/>
          </a:p>
          <a:p>
            <a:r>
              <a:rPr lang="ja-JP" altLang="en-US" b="1"/>
              <a:t>制作</a:t>
            </a:r>
            <a:r>
              <a:rPr lang="ja-JP" altLang="en-US" b="1" smtClean="0"/>
              <a:t>時間</a:t>
            </a:r>
            <a:endParaRPr lang="en-US" altLang="ja-JP" b="1" smtClean="0"/>
          </a:p>
          <a:p>
            <a:r>
              <a:rPr lang="en-US" altLang="ja-JP" smtClean="0"/>
              <a:t>1</a:t>
            </a:r>
            <a:r>
              <a:rPr lang="ja-JP" altLang="en-US" dirty="0"/>
              <a:t>時間</a:t>
            </a:r>
          </a:p>
          <a:p>
            <a:endParaRPr lang="ja-JP" altLang="en-US" dirty="0"/>
          </a:p>
          <a:p>
            <a:r>
              <a:rPr lang="ja-JP" altLang="en-US" b="1"/>
              <a:t>制作</a:t>
            </a:r>
            <a:r>
              <a:rPr lang="ja-JP" altLang="en-US" b="1" smtClean="0"/>
              <a:t>理由</a:t>
            </a:r>
            <a:endParaRPr lang="en-US" altLang="ja-JP" b="1" smtClean="0"/>
          </a:p>
          <a:p>
            <a:r>
              <a:rPr lang="en-US" altLang="ja-JP" smtClean="0"/>
              <a:t>Blender</a:t>
            </a:r>
            <a:r>
              <a:rPr lang="ja-JP" altLang="en-US" dirty="0"/>
              <a:t>の山を作るアドオンを利用してみようと思い作成したもの。</a:t>
            </a:r>
          </a:p>
          <a:p>
            <a:endParaRPr lang="ja-JP" altLang="en-US" dirty="0"/>
          </a:p>
          <a:p>
            <a:r>
              <a:rPr lang="ja-JP" altLang="en-US" b="1"/>
              <a:t>こだわった</a:t>
            </a:r>
            <a:r>
              <a:rPr lang="ja-JP" altLang="en-US" b="1" smtClean="0"/>
              <a:t>点</a:t>
            </a:r>
            <a:endParaRPr lang="en-US" altLang="ja-JP" b="1" smtClean="0"/>
          </a:p>
          <a:p>
            <a:r>
              <a:rPr lang="ja-JP" altLang="en-US" smtClean="0"/>
              <a:t>朝</a:t>
            </a:r>
            <a:r>
              <a:rPr lang="ja-JP" altLang="en-US" dirty="0"/>
              <a:t>陽が山肌に照らされているような感じを出したこと。</a:t>
            </a:r>
            <a:endParaRPr kumimoji="1" lang="ja-JP" altLang="en-US" dirty="0"/>
          </a:p>
        </p:txBody>
      </p:sp>
    </p:spTree>
    <p:extLst>
      <p:ext uri="{BB962C8B-B14F-4D97-AF65-F5344CB8AC3E}">
        <p14:creationId xmlns:p14="http://schemas.microsoft.com/office/powerpoint/2010/main" val="308415840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348</TotalTime>
  <Words>600</Words>
  <Application>Microsoft Office PowerPoint</Application>
  <PresentationFormat>ワイド画面</PresentationFormat>
  <Paragraphs>131</Paragraphs>
  <Slides>13</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13</vt:i4>
      </vt:variant>
    </vt:vector>
  </HeadingPairs>
  <TitlesOfParts>
    <vt:vector size="17" baseType="lpstr">
      <vt:lpstr>游ゴシック</vt:lpstr>
      <vt:lpstr>游ゴシック Light</vt:lpstr>
      <vt:lpstr>Arial</vt:lpstr>
      <vt:lpstr>Office テーマ</vt:lpstr>
      <vt:lpstr>提出作品一覧</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User</dc:creator>
  <cp:lastModifiedBy>User</cp:lastModifiedBy>
  <cp:revision>33</cp:revision>
  <dcterms:created xsi:type="dcterms:W3CDTF">2023-05-09T06:15:05Z</dcterms:created>
  <dcterms:modified xsi:type="dcterms:W3CDTF">2023-05-16T05:03:07Z</dcterms:modified>
</cp:coreProperties>
</file>

<file path=docProps/thumbnail.jpeg>
</file>